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13" r:id="rId6"/>
    <p:sldId id="322" r:id="rId7"/>
    <p:sldId id="323" r:id="rId8"/>
    <p:sldId id="324" r:id="rId9"/>
    <p:sldId id="316" r:id="rId10"/>
    <p:sldId id="317" r:id="rId11"/>
    <p:sldId id="318" r:id="rId12"/>
    <p:sldId id="311" r:id="rId13"/>
    <p:sldId id="309" r:id="rId14"/>
    <p:sldId id="310" r:id="rId15"/>
    <p:sldId id="308" r:id="rId16"/>
    <p:sldId id="307" r:id="rId17"/>
    <p:sldId id="299" r:id="rId18"/>
    <p:sldId id="306" r:id="rId19"/>
    <p:sldId id="300" r:id="rId20"/>
    <p:sldId id="305" r:id="rId21"/>
    <p:sldId id="301" r:id="rId22"/>
    <p:sldId id="285" r:id="rId23"/>
    <p:sldId id="287" r:id="rId24"/>
    <p:sldId id="294" r:id="rId25"/>
    <p:sldId id="289" r:id="rId26"/>
    <p:sldId id="293" r:id="rId27"/>
    <p:sldId id="295" r:id="rId28"/>
    <p:sldId id="298" r:id="rId29"/>
    <p:sldId id="292" r:id="rId30"/>
    <p:sldId id="291" r:id="rId31"/>
    <p:sldId id="314" r:id="rId32"/>
    <p:sldId id="304" r:id="rId33"/>
    <p:sldId id="283" r:id="rId34"/>
    <p:sldId id="284" r:id="rId35"/>
    <p:sldId id="288" r:id="rId36"/>
    <p:sldId id="276" r:id="rId37"/>
    <p:sldId id="279" r:id="rId38"/>
    <p:sldId id="278" r:id="rId39"/>
    <p:sldId id="280" r:id="rId40"/>
    <p:sldId id="282" r:id="rId41"/>
    <p:sldId id="268" r:id="rId42"/>
    <p:sldId id="267" r:id="rId43"/>
    <p:sldId id="266" r:id="rId44"/>
    <p:sldId id="265" r:id="rId45"/>
    <p:sldId id="258" r:id="rId46"/>
    <p:sldId id="263" r:id="rId47"/>
    <p:sldId id="264" r:id="rId48"/>
    <p:sldId id="29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13"/>
            <p14:sldId id="322"/>
            <p14:sldId id="323"/>
            <p14:sldId id="324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4.png"/><Relationship Id="rId4" Type="http://schemas.openxmlformats.org/officeDocument/2006/relationships/image" Target="../media/image20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42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70.png"/><Relationship Id="rId39" Type="http://schemas.openxmlformats.org/officeDocument/2006/relationships/image" Target="../media/image121.png"/><Relationship Id="rId21" Type="http://schemas.openxmlformats.org/officeDocument/2006/relationships/image" Target="../media/image104.png"/><Relationship Id="rId34" Type="http://schemas.openxmlformats.org/officeDocument/2006/relationships/image" Target="../media/image116.png"/><Relationship Id="rId42" Type="http://schemas.openxmlformats.org/officeDocument/2006/relationships/image" Target="../media/image124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4.png"/><Relationship Id="rId37" Type="http://schemas.openxmlformats.org/officeDocument/2006/relationships/image" Target="../media/image119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0.png"/><Relationship Id="rId36" Type="http://schemas.openxmlformats.org/officeDocument/2006/relationships/image" Target="../media/image11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3.png"/><Relationship Id="rId44" Type="http://schemas.openxmlformats.org/officeDocument/2006/relationships/image" Target="../media/image126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Relationship Id="rId35" Type="http://schemas.openxmlformats.org/officeDocument/2006/relationships/image" Target="../media/image117.png"/><Relationship Id="rId43" Type="http://schemas.openxmlformats.org/officeDocument/2006/relationships/image" Target="../media/image125.png"/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5.png"/><Relationship Id="rId38" Type="http://schemas.openxmlformats.org/officeDocument/2006/relationships/image" Target="../media/image120.png"/><Relationship Id="rId46" Type="http://schemas.openxmlformats.org/officeDocument/2006/relationships/image" Target="../media/image128.png"/><Relationship Id="rId20" Type="http://schemas.openxmlformats.org/officeDocument/2006/relationships/image" Target="../media/image103.png"/><Relationship Id="rId41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70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08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10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09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1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62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10.png"/><Relationship Id="rId5" Type="http://schemas.openxmlformats.org/officeDocument/2006/relationships/image" Target="../media/image165.png"/><Relationship Id="rId15" Type="http://schemas.openxmlformats.org/officeDocument/2006/relationships/image" Target="../media/image173.png"/><Relationship Id="rId10" Type="http://schemas.openxmlformats.org/officeDocument/2006/relationships/image" Target="../media/image109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26" Type="http://schemas.openxmlformats.org/officeDocument/2006/relationships/image" Target="../media/image205.png"/><Relationship Id="rId39" Type="http://schemas.openxmlformats.org/officeDocument/2006/relationships/image" Target="../media/image172.png"/><Relationship Id="rId21" Type="http://schemas.openxmlformats.org/officeDocument/2006/relationships/image" Target="../media/image200.png"/><Relationship Id="rId34" Type="http://schemas.openxmlformats.org/officeDocument/2006/relationships/image" Target="../media/image213.png"/><Relationship Id="rId42" Type="http://schemas.openxmlformats.org/officeDocument/2006/relationships/image" Target="../media/image220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29" Type="http://schemas.openxmlformats.org/officeDocument/2006/relationships/image" Target="../media/image208.png"/><Relationship Id="rId41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24" Type="http://schemas.openxmlformats.org/officeDocument/2006/relationships/image" Target="../media/image203.png"/><Relationship Id="rId32" Type="http://schemas.openxmlformats.org/officeDocument/2006/relationships/image" Target="../media/image211.png"/><Relationship Id="rId37" Type="http://schemas.openxmlformats.org/officeDocument/2006/relationships/image" Target="../media/image216.png"/><Relationship Id="rId40" Type="http://schemas.openxmlformats.org/officeDocument/2006/relationships/image" Target="../media/image218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36" Type="http://schemas.openxmlformats.org/officeDocument/2006/relationships/image" Target="../media/image215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31" Type="http://schemas.openxmlformats.org/officeDocument/2006/relationships/image" Target="../media/image210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Relationship Id="rId35" Type="http://schemas.openxmlformats.org/officeDocument/2006/relationships/image" Target="../media/image214.png"/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204.png"/><Relationship Id="rId33" Type="http://schemas.openxmlformats.org/officeDocument/2006/relationships/image" Target="../media/image212.png"/><Relationship Id="rId38" Type="http://schemas.openxmlformats.org/officeDocument/2006/relationships/image" Target="../media/image2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3.png"/><Relationship Id="rId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4.png"/><Relationship Id="rId18" Type="http://schemas.openxmlformats.org/officeDocument/2006/relationships/image" Target="../media/image238.png"/><Relationship Id="rId26" Type="http://schemas.openxmlformats.org/officeDocument/2006/relationships/image" Target="../media/image174.png"/><Relationship Id="rId39" Type="http://schemas.openxmlformats.org/officeDocument/2006/relationships/image" Target="../media/image257.png"/><Relationship Id="rId21" Type="http://schemas.openxmlformats.org/officeDocument/2006/relationships/image" Target="../media/image241.png"/><Relationship Id="rId34" Type="http://schemas.openxmlformats.org/officeDocument/2006/relationships/image" Target="../media/image253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29" Type="http://schemas.openxmlformats.org/officeDocument/2006/relationships/image" Target="../media/image248.png"/><Relationship Id="rId41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24" Type="http://schemas.openxmlformats.org/officeDocument/2006/relationships/image" Target="../media/image244.png"/><Relationship Id="rId32" Type="http://schemas.openxmlformats.org/officeDocument/2006/relationships/image" Target="../media/image251.png"/><Relationship Id="rId37" Type="http://schemas.openxmlformats.org/officeDocument/2006/relationships/image" Target="../media/image175.png"/><Relationship Id="rId40" Type="http://schemas.openxmlformats.org/officeDocument/2006/relationships/image" Target="../media/image258.png"/><Relationship Id="rId5" Type="http://schemas.openxmlformats.org/officeDocument/2006/relationships/image" Target="../media/image226.png"/><Relationship Id="rId15" Type="http://schemas.openxmlformats.org/officeDocument/2006/relationships/image" Target="../media/image173.png"/><Relationship Id="rId23" Type="http://schemas.openxmlformats.org/officeDocument/2006/relationships/image" Target="../media/image243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10" Type="http://schemas.openxmlformats.org/officeDocument/2006/relationships/image" Target="../media/image231.png"/><Relationship Id="rId19" Type="http://schemas.openxmlformats.org/officeDocument/2006/relationships/image" Target="../media/image239.png"/><Relationship Id="rId31" Type="http://schemas.openxmlformats.org/officeDocument/2006/relationships/image" Target="../media/image25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Relationship Id="rId22" Type="http://schemas.openxmlformats.org/officeDocument/2006/relationships/image" Target="../media/image242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12" Type="http://schemas.openxmlformats.org/officeDocument/2006/relationships/image" Target="../media/image233.pn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33" Type="http://schemas.openxmlformats.org/officeDocument/2006/relationships/image" Target="../media/image252.png"/><Relationship Id="rId38" Type="http://schemas.openxmlformats.org/officeDocument/2006/relationships/image" Target="../media/image2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1.png"/><Relationship Id="rId7" Type="http://schemas.openxmlformats.org/officeDocument/2006/relationships/image" Target="../media/image26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5" Type="http://schemas.openxmlformats.org/officeDocument/2006/relationships/image" Target="../media/image168.png"/><Relationship Id="rId4" Type="http://schemas.openxmlformats.org/officeDocument/2006/relationships/image" Target="../media/image262.png"/><Relationship Id="rId9" Type="http://schemas.openxmlformats.org/officeDocument/2006/relationships/image" Target="../media/image1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1.png"/><Relationship Id="rId7" Type="http://schemas.openxmlformats.org/officeDocument/2006/relationships/image" Target="../media/image16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76.png"/><Relationship Id="rId7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44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5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9.png"/><Relationship Id="rId7" Type="http://schemas.openxmlformats.org/officeDocument/2006/relationships/image" Target="../media/image312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11.png"/><Relationship Id="rId10" Type="http://schemas.openxmlformats.org/officeDocument/2006/relationships/image" Target="../media/image315.png"/><Relationship Id="rId4" Type="http://schemas.openxmlformats.org/officeDocument/2006/relationships/image" Target="../media/image310.png"/><Relationship Id="rId9" Type="http://schemas.openxmlformats.org/officeDocument/2006/relationships/image" Target="../media/image3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-4.20077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1406"/>
            <a:ext cx="1755466" cy="1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61145-134C-2F0A-4175-ACCDF677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708" y="2599473"/>
            <a:ext cx="2444741" cy="26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1ED072-DEAB-3678-3F27-90AF7BCD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29" y="2211186"/>
            <a:ext cx="2333153" cy="2641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3706455" y="19341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-13.9744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7167321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-14.0011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0E966C-3263-EA6C-229D-E5B6851B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52" y="2197332"/>
            <a:ext cx="2359865" cy="27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4500282" y="5880847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 (temp?)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69B80A-BFB0-B1CD-9DBD-F54017DD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46" y="2456698"/>
            <a:ext cx="2129104" cy="24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70302</TotalTime>
  <Words>866</Words>
  <Application>Microsoft Office PowerPoint</Application>
  <PresentationFormat>Widescreen</PresentationFormat>
  <Paragraphs>153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</vt:lpstr>
      <vt:lpstr>a00s7e3 </vt:lpstr>
      <vt:lpstr>a05s5e3 </vt:lpstr>
      <vt:lpstr>a10s5e3 - DONE</vt:lpstr>
      <vt:lpstr>a20s022</vt:lpstr>
      <vt:lpstr>a20s025</vt:lpstr>
      <vt:lpstr>a20s027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251</cp:revision>
  <dcterms:created xsi:type="dcterms:W3CDTF">2023-07-26T17:49:20Z</dcterms:created>
  <dcterms:modified xsi:type="dcterms:W3CDTF">2025-03-27T00:35:57Z</dcterms:modified>
</cp:coreProperties>
</file>